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600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5069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512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8394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129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8536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7951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29019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3905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4866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2344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373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19718-24D5-4F25-BB93-3DF35ED72816}" type="datetimeFigureOut">
              <a:rPr lang="en-AU" smtClean="0"/>
              <a:t>28/07/2020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6D865-0B6A-43BF-98C6-F28625D08EC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3807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94509" y="1652478"/>
            <a:ext cx="8521566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3200" b="1" cap="all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Homework </a:t>
            </a:r>
            <a:r>
              <a:rPr lang="en-AU" sz="3200" b="1" cap="all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(optional)</a:t>
            </a:r>
          </a:p>
          <a:p>
            <a:r>
              <a:rPr lang="en-AU" sz="5400" b="1" cap="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Find meaning in your professional practice </a:t>
            </a:r>
            <a:endParaRPr lang="en-AU" sz="4000" dirty="0"/>
          </a:p>
        </p:txBody>
      </p:sp>
    </p:spTree>
    <p:extLst>
      <p:ext uri="{BB962C8B-B14F-4D97-AF65-F5344CB8AC3E}">
        <p14:creationId xmlns:p14="http://schemas.microsoft.com/office/powerpoint/2010/main" val="185225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7000" b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Write down what motivates you in life</a:t>
            </a:r>
            <a:endParaRPr lang="en-A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8756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7000" b="-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/>
          <a:p>
            <a:endParaRPr lang="en-AU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Write down aspects of your professional practice </a:t>
            </a:r>
            <a:r>
              <a:rPr lang="en-AU" sz="3200" smtClean="0">
                <a:latin typeface="Arial" panose="020B0604020202020204" pitchFamily="34" charset="0"/>
                <a:cs typeface="Arial" panose="020B0604020202020204" pitchFamily="34" charset="0"/>
              </a:rPr>
              <a:t>that align </a:t>
            </a:r>
            <a:r>
              <a:rPr lang="en-AU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with your </a:t>
            </a:r>
            <a:r>
              <a:rPr lang="en-AU" sz="3200" smtClean="0">
                <a:latin typeface="Arial" panose="020B0604020202020204" pitchFamily="34" charset="0"/>
                <a:cs typeface="Arial" panose="020B0604020202020204" pitchFamily="34" charset="0"/>
              </a:rPr>
              <a:t>life goals</a:t>
            </a:r>
            <a:endParaRPr lang="en-AU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9835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30</Words>
  <Application>Microsoft Office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Write down what motivates you in life</vt:lpstr>
      <vt:lpstr>Write down aspects of your professional practice that align with your life goals</vt:lpstr>
    </vt:vector>
  </TitlesOfParts>
  <Company>ANU CECS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Ehsan Tavakoli Nabavi</dc:creator>
  <cp:lastModifiedBy>Ehsan Tavakoli Nabavi</cp:lastModifiedBy>
  <cp:revision>11</cp:revision>
  <dcterms:created xsi:type="dcterms:W3CDTF">2020-07-07T03:19:04Z</dcterms:created>
  <dcterms:modified xsi:type="dcterms:W3CDTF">2020-07-28T00:34:27Z</dcterms:modified>
</cp:coreProperties>
</file>

<file path=docProps/thumbnail.jpeg>
</file>